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app.xml" ContentType="application/vnd.openxmlformats-officedocument.extended-properties+xml"/>
  <Default Extension="jpeg" ContentType="image/jpeg"/>
  <Default Extension="xml" ContentType="application/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F375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MasterView">
  <p:normalViewPr showOutlineIcons="0">
    <p:restoredLeft sz="15620"/>
    <p:restoredTop sz="94660"/>
  </p:normalViewPr>
  <p:slideViewPr>
    <p:cSldViewPr snapToObjects="1">
      <p:cViewPr varScale="1">
        <p:scale>
          <a:sx n="146" d="100"/>
          <a:sy n="146" d="100"/>
        </p:scale>
        <p:origin x="-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ipArt Placeholder 9"/>
          <p:cNvSpPr>
            <a:spLocks noGrp="1"/>
          </p:cNvSpPr>
          <p:nvPr>
            <p:ph type="clipArt" sz="quarter" idx="10"/>
          </p:nvPr>
        </p:nvSpPr>
        <p:spPr>
          <a:xfrm>
            <a:off x="304800" y="6477000"/>
            <a:ext cx="1295400" cy="381000"/>
          </a:xfrm>
        </p:spPr>
        <p:txBody>
          <a:bodyPr>
            <a:norm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990600" y="1143000"/>
            <a:ext cx="7086600" cy="4495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latin typeface="Arial Black"/>
                <a:cs typeface="Arial Black"/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1371600"/>
            <a:ext cx="6629400" cy="40386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82296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1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752600" y="6504801"/>
            <a:ext cx="13716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cap="all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June 18, 2010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505200" y="6489700"/>
            <a:ext cx="4495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cap="all" dirty="0">
                <a:solidFill>
                  <a:srgbClr val="FFFFFF"/>
                </a:solidFill>
                <a:latin typeface="Arial Black"/>
                <a:ea typeface="+mn-ea"/>
                <a:cs typeface="Arial Black"/>
              </a:rPr>
              <a:t>DESCRIPCIÓN DEL DOCUMENTO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05800" y="6477000"/>
            <a:ext cx="762000" cy="276999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fld id="{580AAE18-F125-C94C-AD3A-CF56B06C52D0}" type="slidenum">
              <a:rPr lang="en-US" sz="1200">
                <a:solidFill>
                  <a:srgbClr val="FFFFFF"/>
                </a:solidFill>
                <a:latin typeface="Arial"/>
                <a:ea typeface="Arial" charset="0"/>
                <a:cs typeface="Arial"/>
              </a:rPr>
              <a:pPr>
                <a:defRPr/>
              </a:pPr>
              <a:t>‹#›</a:t>
            </a:fld>
            <a:endParaRPr lang="en-US" sz="1200">
              <a:solidFill>
                <a:srgbClr val="FFFFFF"/>
              </a:solidFill>
              <a:latin typeface="Arial"/>
              <a:ea typeface="Arial" charset="0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</p:sldLayoutIdLst>
  <p:txStyles>
    <p:titleStyle>
      <a:lvl1pPr algn="l" defTabSz="457200" rtl="0" eaLnBrk="1" latinLnBrk="0" hangingPunct="1">
        <a:spcBef>
          <a:spcPct val="0"/>
        </a:spcBef>
        <a:buNone/>
        <a:defRPr sz="2000" kern="1200" cap="all">
          <a:solidFill>
            <a:schemeClr val="bg1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FFFFFF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FFFFFF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FFFFFF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Sergio Andres Lopez Diaz</dc:creator>
  <cp:lastModifiedBy>Sergio Andres Lopez Diaz</cp:lastModifiedBy>
  <cp:revision>8</cp:revision>
  <dcterms:created xsi:type="dcterms:W3CDTF">2010-07-01T15:36:16Z</dcterms:created>
  <dcterms:modified xsi:type="dcterms:W3CDTF">2010-07-01T16:02:46Z</dcterms:modified>
</cp:coreProperties>
</file>